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66FF33"/>
    <a:srgbClr val="0000FF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2CBC5-BC40-4EE7-9D22-3AC79487C78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DAF5E-7DB8-4CA6-A36D-F3748EC8A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26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2CBC5-BC40-4EE7-9D22-3AC79487C78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DAF5E-7DB8-4CA6-A36D-F3748EC8A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962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2CBC5-BC40-4EE7-9D22-3AC79487C78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DAF5E-7DB8-4CA6-A36D-F3748EC8A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531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2CBC5-BC40-4EE7-9D22-3AC79487C78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DAF5E-7DB8-4CA6-A36D-F3748EC8A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215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2CBC5-BC40-4EE7-9D22-3AC79487C78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DAF5E-7DB8-4CA6-A36D-F3748EC8A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518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2CBC5-BC40-4EE7-9D22-3AC79487C78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DAF5E-7DB8-4CA6-A36D-F3748EC8A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054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2CBC5-BC40-4EE7-9D22-3AC79487C78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DAF5E-7DB8-4CA6-A36D-F3748EC8A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944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2CBC5-BC40-4EE7-9D22-3AC79487C78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DAF5E-7DB8-4CA6-A36D-F3748EC8A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257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2CBC5-BC40-4EE7-9D22-3AC79487C78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DAF5E-7DB8-4CA6-A36D-F3748EC8A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169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2CBC5-BC40-4EE7-9D22-3AC79487C78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DAF5E-7DB8-4CA6-A36D-F3748EC8A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672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2CBC5-BC40-4EE7-9D22-3AC79487C78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DAF5E-7DB8-4CA6-A36D-F3748EC8A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997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2CBC5-BC40-4EE7-9D22-3AC79487C78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FDAF5E-7DB8-4CA6-A36D-F3748EC8A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652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47700" y="533399"/>
            <a:ext cx="80772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ỦY BAN NHÂN DÂN QUẬN 8</a:t>
            </a:r>
          </a:p>
          <a:p>
            <a:pPr algn="ctr"/>
            <a:r>
              <a:rPr lang="en-US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TRƯỜNG </a:t>
            </a:r>
            <a:r>
              <a:rPr lang="en-US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MẦM NON VƯỜN HỒNG </a:t>
            </a:r>
          </a:p>
          <a:p>
            <a:pPr algn="ctr"/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NỘI DUNG HỌC NGÀY THỨ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SÁU (08/05/2020)</a:t>
            </a:r>
          </a:p>
          <a:p>
            <a:pPr algn="ctr"/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GIÁO DỤC KỸ NĂNG SỐNG</a:t>
            </a:r>
          </a:p>
          <a:p>
            <a:pPr algn="ctr"/>
            <a:r>
              <a:rPr lang="vi-VN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HƯỚNG DẪN TRẺ ĐÁNH RĂNG ĐÚNG CÁCH</a:t>
            </a:r>
            <a:r>
              <a:rPr lang="vi-VN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endParaRPr lang="en-US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(Quay clip)</a:t>
            </a:r>
            <a:endParaRPr lang="vi-VN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002570" y="5150059"/>
            <a:ext cx="33674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LỚP: CHỒI (4-5 TUỔI)</a:t>
            </a:r>
            <a:endParaRPr lang="en-US" sz="2400" b="1" dirty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0743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45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win7</dc:creator>
  <cp:lastModifiedBy>win7</cp:lastModifiedBy>
  <cp:revision>15</cp:revision>
  <dcterms:created xsi:type="dcterms:W3CDTF">2020-04-12T05:31:32Z</dcterms:created>
  <dcterms:modified xsi:type="dcterms:W3CDTF">2020-05-03T12:20:55Z</dcterms:modified>
</cp:coreProperties>
</file>