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FF33"/>
    <a:srgbClr val="0000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3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1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1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5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6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7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2CBC5-BC40-4EE7-9D22-3AC79487C7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5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7700" y="533399"/>
            <a:ext cx="8077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ỦY BAN NHÂN DÂN QUẬN 8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MẦM NON VƯỜN HỒNG </a:t>
            </a:r>
          </a:p>
          <a:p>
            <a:pPr algn="ctr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HỌC NGÀY THỨ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SÁU (08/05/2020)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 DỤC KỸ NĂNG SỐNG</a:t>
            </a:r>
          </a:p>
          <a:p>
            <a:pPr algn="ctr"/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 DẪN TRẺ ĐÁNH RĂNG ĐÚNG CÁCH</a:t>
            </a:r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(Quay clip)</a:t>
            </a:r>
            <a:endParaRPr lang="vi-VN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02570" y="5150059"/>
            <a:ext cx="3367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LỚP: CHỒI (4-5 TUỔI)</a:t>
            </a:r>
            <a:endParaRPr lang="en-US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74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15</cp:revision>
  <dcterms:created xsi:type="dcterms:W3CDTF">2020-04-12T05:31:32Z</dcterms:created>
  <dcterms:modified xsi:type="dcterms:W3CDTF">2020-05-03T12:20:55Z</dcterms:modified>
</cp:coreProperties>
</file>